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6" r:id="rId4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6"/>
    </p:embeddedFont>
    <p:embeddedFont>
      <p:font typeface="Cambria Math" panose="02040503050406030204" pitchFamily="18" charset="0"/>
      <p:regular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Walter Turncoa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2791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12719</TotalTime>
  <Words>2315</Words>
  <Application>Microsoft Office PowerPoint</Application>
  <PresentationFormat>On-screen Show (16:9)</PresentationFormat>
  <Paragraphs>314</Paragraphs>
  <Slides>43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Tahoma</vt:lpstr>
      <vt:lpstr>Arial</vt:lpstr>
      <vt:lpstr>Cambria Math</vt:lpstr>
      <vt:lpstr>Wingdings</vt:lpstr>
      <vt:lpstr>Aharoni</vt:lpstr>
      <vt:lpstr>Nunito</vt:lpstr>
      <vt:lpstr>Walter Turncoat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107</cp:revision>
  <dcterms:modified xsi:type="dcterms:W3CDTF">2025-04-24T11:14:36Z</dcterms:modified>
</cp:coreProperties>
</file>